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286808" cy="17859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/>
              <a:t> «Мой родной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          </a:t>
            </a:r>
            <a:r>
              <a:rPr lang="ru-RU" b="1" i="1" dirty="0" smtClean="0"/>
              <a:t>поселок Билимбай»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685032"/>
            <a:ext cx="4137090" cy="18871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/>
              <a:t> Выполнил: </a:t>
            </a:r>
            <a:r>
              <a:rPr lang="ru-RU" dirty="0" err="1" smtClean="0"/>
              <a:t>Туктамышев</a:t>
            </a:r>
            <a:r>
              <a:rPr lang="ru-RU" dirty="0" smtClean="0"/>
              <a:t>  </a:t>
            </a:r>
            <a:r>
              <a:rPr lang="ru-RU" dirty="0" err="1" smtClean="0"/>
              <a:t>Наиль</a:t>
            </a:r>
            <a:r>
              <a:rPr lang="ru-RU" dirty="0" smtClean="0"/>
              <a:t>  Данилович,</a:t>
            </a:r>
          </a:p>
          <a:p>
            <a:r>
              <a:rPr lang="ru-RU" dirty="0" smtClean="0"/>
              <a:t> 8 лет</a:t>
            </a:r>
            <a:endParaRPr lang="ru-RU" dirty="0" smtClean="0"/>
          </a:p>
          <a:p>
            <a:r>
              <a:rPr lang="ru-RU" dirty="0" smtClean="0"/>
              <a:t>Ученик 1 «Г» класса </a:t>
            </a:r>
          </a:p>
          <a:p>
            <a:r>
              <a:rPr lang="ru-RU" dirty="0" smtClean="0"/>
              <a:t>МАОУ  «СОШ № 22»</a:t>
            </a:r>
          </a:p>
          <a:p>
            <a:r>
              <a:rPr lang="ru-RU" dirty="0" smtClean="0"/>
              <a:t>п. Билимбай, г. </a:t>
            </a:r>
            <a:r>
              <a:rPr lang="ru-RU" dirty="0" smtClean="0"/>
              <a:t>Первоуральск</a:t>
            </a:r>
            <a:endParaRPr lang="ru-RU" dirty="0" smtClean="0"/>
          </a:p>
          <a:p>
            <a:r>
              <a:rPr lang="ru-RU" dirty="0" smtClean="0"/>
              <a:t>    Свердловской </a:t>
            </a:r>
            <a:r>
              <a:rPr lang="ru-RU" dirty="0" smtClean="0"/>
              <a:t>области.</a:t>
            </a:r>
          </a:p>
          <a:p>
            <a:r>
              <a:rPr lang="ru-RU" dirty="0" smtClean="0"/>
              <a:t>Адрес. 623150  п. Билимбай ул. Ленина , д.201</a:t>
            </a:r>
          </a:p>
          <a:p>
            <a:r>
              <a:rPr lang="ru-RU" dirty="0" smtClean="0"/>
              <a:t>Тел. 89126323112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err="1" smtClean="0"/>
              <a:t>Билимбаевский</a:t>
            </a:r>
            <a:r>
              <a:rPr lang="ru-RU" sz="2200" dirty="0" smtClean="0"/>
              <a:t> </a:t>
            </a:r>
            <a:r>
              <a:rPr lang="ru-RU" sz="2200" dirty="0"/>
              <a:t>пруд - одно из главных украшений поселка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 Мы с семьей любим отдыхать на берегу пруда.</a:t>
            </a:r>
            <a:br>
              <a:rPr lang="ru-RU" sz="2200" dirty="0" smtClean="0"/>
            </a:br>
            <a:r>
              <a:rPr lang="ru-RU" sz="2200" dirty="0" smtClean="0"/>
              <a:t>Я очень горжусь тем, что живу в таком замечательном  месте. Когда я вырасту, то постараюсь сохранить и приумножить богатство </a:t>
            </a:r>
            <a:br>
              <a:rPr lang="ru-RU" sz="2200" dirty="0" smtClean="0"/>
            </a:br>
            <a:r>
              <a:rPr lang="ru-RU" sz="2200" dirty="0" smtClean="0"/>
              <a:t>моей малой Родины.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Рисунок 2" descr="bilimbay-9.jpg"/>
          <p:cNvPicPr>
            <a:picLocks noChangeAspect="1" noChangeArrowheads="1"/>
          </p:cNvPicPr>
          <p:nvPr/>
        </p:nvPicPr>
        <p:blipFill>
          <a:blip r:embed="rId3"/>
          <a:srcRect r="2930" b="4771"/>
          <a:stretch>
            <a:fillRect/>
          </a:stretch>
        </p:blipFill>
        <p:spPr bwMode="auto">
          <a:xfrm>
            <a:off x="214282" y="1857364"/>
            <a:ext cx="8751192" cy="478634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Я родился и живу в поселке Билимбай. Я очень люблю свой поселок, потому что в нем  много интересного.</a:t>
            </a:r>
            <a:br>
              <a:rPr lang="ru-RU" sz="2200" dirty="0" smtClean="0"/>
            </a:br>
            <a:r>
              <a:rPr lang="ru-RU" sz="2200" dirty="0" smtClean="0"/>
              <a:t>  Билимбай начинает удивлять еще с вокзала. Живописное здание деревянного </a:t>
            </a:r>
            <a:r>
              <a:rPr lang="ru-RU" sz="2200" b="1" dirty="0" smtClean="0"/>
              <a:t>вокзала</a:t>
            </a:r>
            <a:r>
              <a:rPr lang="ru-RU" sz="2200" dirty="0" smtClean="0"/>
              <a:t> дошло до нас практически без изменений со времени пуска железной дороги Екатеринбург – Пермь.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Рисунок 0" descr="bilimbay-1.jpg"/>
          <p:cNvPicPr>
            <a:picLocks noChangeAspect="1" noChangeArrowheads="1"/>
          </p:cNvPicPr>
          <p:nvPr/>
        </p:nvPicPr>
        <p:blipFill>
          <a:blip r:embed="rId3"/>
          <a:srcRect t="7832" r="3059" b="6010"/>
          <a:stretch>
            <a:fillRect/>
          </a:stretch>
        </p:blipFill>
        <p:spPr bwMode="auto">
          <a:xfrm>
            <a:off x="642910" y="2071678"/>
            <a:ext cx="815142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2910" y="428604"/>
            <a:ext cx="8072494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Стела Билимбай, которая стоит при въезде в поселок.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Рисунок 27" descr="52151619.jpg"/>
          <p:cNvPicPr>
            <a:picLocks noChangeAspect="1" noChangeArrowheads="1"/>
          </p:cNvPicPr>
          <p:nvPr/>
        </p:nvPicPr>
        <p:blipFill>
          <a:blip r:embed="rId3"/>
          <a:srcRect r="-407" b="3784"/>
          <a:stretch>
            <a:fillRect/>
          </a:stretch>
        </p:blipFill>
        <p:spPr bwMode="auto">
          <a:xfrm>
            <a:off x="642910" y="1428736"/>
            <a:ext cx="8126264" cy="50720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112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Дом управляющего заводом.</a:t>
            </a:r>
            <a:b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Сейчас в этом помещении находится</a:t>
            </a:r>
            <a:b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отделение  почты России.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8674" name="Рисунок 21" descr="37851543.jpg"/>
          <p:cNvPicPr>
            <a:picLocks noChangeAspect="1" noChangeArrowheads="1"/>
          </p:cNvPicPr>
          <p:nvPr/>
        </p:nvPicPr>
        <p:blipFill>
          <a:blip r:embed="rId3"/>
          <a:srcRect r="-159" b="8000"/>
          <a:stretch>
            <a:fillRect/>
          </a:stretch>
        </p:blipFill>
        <p:spPr bwMode="auto">
          <a:xfrm>
            <a:off x="714348" y="1500174"/>
            <a:ext cx="7875088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700" name="AutoShape 4" descr="Церковь в Билимбае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AutoShape 3" descr="Церковь в Билимбае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Церковь в Билимбае"/>
          <p:cNvSpPr>
            <a:spLocks noChangeAspect="1" noChangeArrowheads="1"/>
          </p:cNvSpPr>
          <p:nvPr/>
        </p:nvSpPr>
        <p:spPr bwMode="auto">
          <a:xfrm>
            <a:off x="0" y="10668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0034" y="428604"/>
            <a:ext cx="8643966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Одна из главных достопримечательностей поселка Билимбай –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Свято-Троицкая церковь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Была заложена в 1820 году.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458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  <a:tab pos="264160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Рисунок 1" descr="bilimbay-7.jpg"/>
          <p:cNvPicPr>
            <a:picLocks noChangeAspect="1" noChangeArrowheads="1"/>
          </p:cNvPicPr>
          <p:nvPr/>
        </p:nvPicPr>
        <p:blipFill>
          <a:blip r:embed="rId3"/>
          <a:srcRect r="3613" b="4485"/>
          <a:stretch>
            <a:fillRect/>
          </a:stretch>
        </p:blipFill>
        <p:spPr bwMode="auto">
          <a:xfrm>
            <a:off x="3495675" y="3000372"/>
            <a:ext cx="5648325" cy="3678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9697" name="Рисунок 3" descr="bilimbay.jpg"/>
          <p:cNvPicPr>
            <a:picLocks noChangeAspect="1" noChangeArrowheads="1"/>
          </p:cNvPicPr>
          <p:nvPr/>
        </p:nvPicPr>
        <p:blipFill>
          <a:blip r:embed="rId4"/>
          <a:srcRect t="12418" r="-18" b="6535"/>
          <a:stretch>
            <a:fillRect/>
          </a:stretch>
        </p:blipFill>
        <p:spPr bwMode="auto">
          <a:xfrm>
            <a:off x="285720" y="1500174"/>
            <a:ext cx="5000660" cy="283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Еще одна интересная достопримечательность – </a:t>
            </a:r>
            <a:r>
              <a:rPr lang="ru-RU" sz="2000" b="1" dirty="0"/>
              <a:t>роща </a:t>
            </a:r>
            <a:r>
              <a:rPr lang="ru-RU" sz="2000" b="1" dirty="0" err="1"/>
              <a:t>Могилица</a:t>
            </a:r>
            <a:r>
              <a:rPr lang="ru-RU" sz="2000" dirty="0"/>
              <a:t>. Она находится прямо в поселке, со всех сторон окружена домами. Сосны здесь были посажены в 1843 году ученым-лесоводом Иваном Ивановичем Шульцем.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Рисунок 28" descr="bilimbai-7.jpg"/>
          <p:cNvPicPr>
            <a:picLocks noChangeAspect="1" noChangeArrowheads="1"/>
          </p:cNvPicPr>
          <p:nvPr/>
        </p:nvPicPr>
        <p:blipFill>
          <a:blip r:embed="rId3"/>
          <a:srcRect r="797" b="6960"/>
          <a:stretch>
            <a:fillRect/>
          </a:stretch>
        </p:blipFill>
        <p:spPr bwMode="auto">
          <a:xfrm>
            <a:off x="785786" y="1643050"/>
            <a:ext cx="7715304" cy="48573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Поселок Билимбай – родина первого реактивного самолета. В годы войны здесь разместилось секретное производство.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Рисунок 6" descr="bilimbai-02.jpg"/>
          <p:cNvPicPr>
            <a:picLocks noChangeAspect="1" noChangeArrowheads="1"/>
          </p:cNvPicPr>
          <p:nvPr/>
        </p:nvPicPr>
        <p:blipFill>
          <a:blip r:embed="rId3"/>
          <a:srcRect r="-272" b="6410"/>
          <a:stretch>
            <a:fillRect/>
          </a:stretch>
        </p:blipFill>
        <p:spPr bwMode="auto">
          <a:xfrm>
            <a:off x="571472" y="2143116"/>
            <a:ext cx="8366660" cy="41527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 Цех, в котором собирались самолеты.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Рисунок 24" descr="x_9f97a9f8.jpg"/>
          <p:cNvPicPr>
            <a:picLocks noChangeAspect="1" noChangeArrowheads="1"/>
          </p:cNvPicPr>
          <p:nvPr/>
        </p:nvPicPr>
        <p:blipFill>
          <a:blip r:embed="rId3"/>
          <a:srcRect r="1483" b="7272"/>
          <a:stretch>
            <a:fillRect/>
          </a:stretch>
        </p:blipFill>
        <p:spPr bwMode="auto">
          <a:xfrm>
            <a:off x="714348" y="1571612"/>
            <a:ext cx="7715304" cy="49948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avatars.mds.yandex.net/get-pdb/1369887/0be8031d-bdbc-466a-b562-d3c471b9e96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9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Плотина </a:t>
            </a:r>
            <a:r>
              <a:rPr lang="ru-RU" sz="2200" dirty="0"/>
              <a:t>пруда и старое здание заводского цеха, стоящего сразу за плотиной на правом берегу речки </a:t>
            </a:r>
            <a:r>
              <a:rPr lang="ru-RU" sz="2200" dirty="0" err="1"/>
              <a:t>Билимбаихи</a:t>
            </a:r>
            <a:r>
              <a:rPr lang="ru-RU" sz="2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Рисунок 23" descr="37389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81834"/>
            <a:ext cx="8358246" cy="513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90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«Мой родной            поселок Билимбай»</vt:lpstr>
      <vt:lpstr>    Я родился и живу в поселке Билимбай. Я очень люблю свой поселок, потому что в нем  много интересного.   Билимбай начинает удивлять еще с вокзала. Живописное здание деревянного вокзала дошло до нас практически без изменений со времени пуска железной дороги Екатеринбург – Пермь.  </vt:lpstr>
      <vt:lpstr>Слайд 3</vt:lpstr>
      <vt:lpstr>  Дом управляющего заводом.    Сейчас в этом помещении находится  отделение  почты России. </vt:lpstr>
      <vt:lpstr>Слайд 5</vt:lpstr>
      <vt:lpstr>Еще одна интересная достопримечательность – роща Могилица. Она находится прямо в поселке, со всех сторон окружена домами. Сосны здесь были посажены в 1843 году ученым-лесоводом Иваном Ивановичем Шульцем.</vt:lpstr>
      <vt:lpstr>Поселок Билимбай – родина первого реактивного самолета. В годы войны здесь разместилось секретное производство.  </vt:lpstr>
      <vt:lpstr>  Цех, в котором собирались самолеты. </vt:lpstr>
      <vt:lpstr> Плотина пруда и старое здание заводского цеха, стоящего сразу за плотиной на правом берегу речки Билимбаихи. </vt:lpstr>
      <vt:lpstr>  Билимбаевский пруд - одно из главных украшений поселка.   Мы с семьей любим отдыхать на берегу пруда. Я очень горжусь тем, что живу в таком замечательном  месте. Когда я вырасту, то постараюсь сохранить и приумножить богатство  моей малой Родины.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«Мой родной            поселок Билимбай»</dc:title>
  <dc:creator>лара</dc:creator>
  <cp:lastModifiedBy>лара</cp:lastModifiedBy>
  <cp:revision>2</cp:revision>
  <dcterms:created xsi:type="dcterms:W3CDTF">2019-06-11T04:52:25Z</dcterms:created>
  <dcterms:modified xsi:type="dcterms:W3CDTF">2019-06-11T06:17:23Z</dcterms:modified>
</cp:coreProperties>
</file>